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74" r:id="rId6"/>
    <p:sldId id="262" r:id="rId7"/>
    <p:sldId id="268" r:id="rId8"/>
    <p:sldId id="270" r:id="rId9"/>
    <p:sldId id="273" r:id="rId10"/>
    <p:sldId id="26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6" autoAdjust="0"/>
    <p:restoredTop sz="94637" autoAdjust="0"/>
  </p:normalViewPr>
  <p:slideViewPr>
    <p:cSldViewPr snapToGrid="0">
      <p:cViewPr varScale="1">
        <p:scale>
          <a:sx n="72" d="100"/>
          <a:sy n="72" d="100"/>
        </p:scale>
        <p:origin x="9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9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0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88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1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05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8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6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4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0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1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4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0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2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2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656-A74B-4AB2-BEFD-288C2E700DA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FEE595-EB77-4BBC-897C-68161C79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700" y="88108"/>
            <a:ext cx="9144000" cy="1219200"/>
          </a:xfrm>
        </p:spPr>
        <p:txBody>
          <a:bodyPr>
            <a:no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общеобразовательное учреждение средняя общеобразовательная школа 667 Невского района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7551" y="3686969"/>
            <a:ext cx="9188450" cy="19732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Творческий проект на тему «Набор для кухни»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Выполнил ученик 10 В класса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Романчиков Михаил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125539"/>
            <a:ext cx="2705099" cy="23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0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расчёт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066355"/>
              </p:ext>
            </p:extLst>
          </p:nvPr>
        </p:nvGraphicFramePr>
        <p:xfrm>
          <a:off x="838199" y="1690689"/>
          <a:ext cx="10845800" cy="4760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434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>
                          <a:effectLst/>
                        </a:rPr>
                        <a:t>Номер</a:t>
                      </a:r>
                      <a:endParaRPr lang="ru-RU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Стоимость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870"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Стабилизированный кап клёна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1 брусок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В наличии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870"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полотно от мехпилы Р6М5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1 штука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200р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870"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Эпоксидная смола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10мл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100р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34"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Олифа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500мл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 В наличи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98"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Латунный лист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4на4 см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10р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34"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Клей ПВА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>
                          <a:effectLst/>
                        </a:rPr>
                        <a:t>100мл</a:t>
                      </a:r>
                      <a:endParaRPr lang="ru-RU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>
                          <a:effectLst/>
                        </a:rPr>
                        <a:t>В наличии</a:t>
                      </a:r>
                      <a:endParaRPr lang="ru-RU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81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38125"/>
            <a:ext cx="10515600" cy="1325563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1447800"/>
            <a:ext cx="6731000" cy="4749800"/>
          </a:xfrm>
        </p:spPr>
      </p:pic>
    </p:spTree>
    <p:extLst>
      <p:ext uri="{BB962C8B-B14F-4D97-AF65-F5344CB8AC3E}">
        <p14:creationId xmlns:p14="http://schemas.microsoft.com/office/powerpoint/2010/main" val="181112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65125"/>
            <a:ext cx="10515600" cy="1325563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818" y="1032189"/>
            <a:ext cx="8915400" cy="1198247"/>
          </a:xfrm>
        </p:spPr>
        <p:txBody>
          <a:bodyPr/>
          <a:lstStyle/>
          <a:p>
            <a:r>
              <a:rPr lang="ru-RU" b="1" dirty="0"/>
              <a:t>Моя мама очень много времени проводит на кухне и на её день рождения я решил подарить ей набор хороших кухонных ножей, но те наборы что продавались в магазине меня не устроили и я решил сделать такой набор самостоятельно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230436"/>
            <a:ext cx="4334691" cy="4627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01" y="2230436"/>
            <a:ext cx="4554358" cy="45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Цель: сделать качественный и красивый набор для кухни</a:t>
            </a:r>
          </a:p>
          <a:p>
            <a:r>
              <a:rPr lang="ru-RU" sz="2000" b="1" dirty="0"/>
              <a:t>Задачи: </a:t>
            </a:r>
          </a:p>
          <a:p>
            <a:pPr lvl="0"/>
            <a:r>
              <a:rPr lang="ru-RU" sz="2000" b="1" dirty="0"/>
              <a:t>Освоить техники обработки металла;</a:t>
            </a:r>
          </a:p>
          <a:p>
            <a:pPr lvl="0"/>
            <a:r>
              <a:rPr lang="ru-RU" sz="2000" b="1" dirty="0"/>
              <a:t>Изучить дополнительную литературу по данной теме;</a:t>
            </a:r>
          </a:p>
          <a:p>
            <a:pPr lvl="0"/>
            <a:r>
              <a:rPr lang="ru-RU" sz="2000" b="1" dirty="0"/>
              <a:t>Выполнить работу аккуратно и в срок;</a:t>
            </a:r>
          </a:p>
          <a:p>
            <a:pPr lvl="0"/>
            <a:r>
              <a:rPr lang="ru-RU" sz="2000" b="1" dirty="0"/>
              <a:t>Соответствие конечного результата и поставленной цели проекта;</a:t>
            </a:r>
          </a:p>
          <a:p>
            <a:pPr lvl="0"/>
            <a:r>
              <a:rPr lang="ru-RU" sz="2000" b="1" dirty="0"/>
              <a:t>Оформление пояснительной записки;</a:t>
            </a:r>
          </a:p>
          <a:p>
            <a:pPr lvl="0"/>
            <a:r>
              <a:rPr lang="ru-RU" sz="2000" b="1" dirty="0"/>
              <a:t>Подготовка презентации проекта;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4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Мой выбор в итоге остановился на капе клёна и полотне от старой </a:t>
            </a:r>
            <a:r>
              <a:rPr lang="ru-RU" b="1" i="1" dirty="0" err="1"/>
              <a:t>мехпилы</a:t>
            </a:r>
            <a:r>
              <a:rPr lang="ru-RU" b="1" i="1" dirty="0"/>
              <a:t> Р6М5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38350"/>
            <a:ext cx="4318000" cy="4641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038350"/>
            <a:ext cx="4343400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79627"/>
            <a:ext cx="8911687" cy="1280890"/>
          </a:xfrm>
        </p:spPr>
        <p:txBody>
          <a:bodyPr/>
          <a:lstStyle/>
          <a:p>
            <a:r>
              <a:rPr lang="ru-RU" b="1" dirty="0"/>
              <a:t>Эскизы изделия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7" y="2016034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34" y="2016034"/>
            <a:ext cx="3874193" cy="249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28" y="1960517"/>
            <a:ext cx="3899184" cy="38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4377" y="0"/>
            <a:ext cx="9144000" cy="2387600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выполнения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259" y="1559719"/>
            <a:ext cx="9144000" cy="16557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Самая большая проблема заключалась в поиске </a:t>
            </a:r>
            <a:r>
              <a:rPr lang="ru-RU" b="1" dirty="0" err="1">
                <a:solidFill>
                  <a:schemeClr val="tx1"/>
                </a:solidFill>
              </a:rPr>
              <a:t>мотериала</a:t>
            </a:r>
            <a:r>
              <a:rPr lang="ru-RU" b="1" dirty="0">
                <a:solidFill>
                  <a:schemeClr val="tx1"/>
                </a:solidFill>
              </a:rPr>
              <a:t> для набора. Полотно пилы удалось купить на барахолке всего за 200 рублей, а кап клёна нашёлся у дедушки на даче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2823065"/>
            <a:ext cx="4672340" cy="2866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94" y="2673117"/>
            <a:ext cx="2631268" cy="2891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00" y="2673117"/>
            <a:ext cx="3814354" cy="42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94" y="0"/>
            <a:ext cx="10515600" cy="1325563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выполнения работы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" y="2095500"/>
            <a:ext cx="5037666" cy="37782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095500"/>
            <a:ext cx="559961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697" y="0"/>
            <a:ext cx="10515600" cy="1325563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выполнения работы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036639"/>
            <a:ext cx="3112853" cy="34528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064001"/>
            <a:ext cx="3112852" cy="279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21" y="1106488"/>
            <a:ext cx="4639326" cy="5751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3" y="1860550"/>
            <a:ext cx="4006668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Готовая работа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0" y="1715589"/>
            <a:ext cx="2881916" cy="23730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1715589"/>
            <a:ext cx="3446723" cy="2373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9" y="4088676"/>
            <a:ext cx="2881917" cy="2573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32" y="1715588"/>
            <a:ext cx="4774168" cy="4946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4088675"/>
            <a:ext cx="3446724" cy="25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20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829</TotalTime>
  <Words>222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Corbel</vt:lpstr>
      <vt:lpstr>Wingdings 3</vt:lpstr>
      <vt:lpstr>Легкий дым</vt:lpstr>
      <vt:lpstr>Государственное бюджетное общеобразовательное учреждение средняя общеобразовательная школа 667 Невского района Санкт-Петербурга</vt:lpstr>
      <vt:lpstr>Проблема</vt:lpstr>
      <vt:lpstr>Цели и задачи</vt:lpstr>
      <vt:lpstr>Мой выбор в итоге остановился на капе клёна и полотне от старой мехпилы Р6М5</vt:lpstr>
      <vt:lpstr>Эскизы изделия</vt:lpstr>
      <vt:lpstr>Порядок выполнения </vt:lpstr>
      <vt:lpstr>Порядок выполнения работы</vt:lpstr>
      <vt:lpstr>Порядок выполнения работы</vt:lpstr>
      <vt:lpstr>Готовая работа</vt:lpstr>
      <vt:lpstr>            Экономический расчёт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667 Невского района Санкт-Петербурга</dc:title>
  <dc:creator>School667</dc:creator>
  <cp:lastModifiedBy>окс</cp:lastModifiedBy>
  <cp:revision>33</cp:revision>
  <dcterms:created xsi:type="dcterms:W3CDTF">2019-11-14T08:37:16Z</dcterms:created>
  <dcterms:modified xsi:type="dcterms:W3CDTF">2022-02-10T17:28:26Z</dcterms:modified>
</cp:coreProperties>
</file>